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7" r:id="rId3"/>
    <p:sldId id="260" r:id="rId4"/>
    <p:sldId id="259" r:id="rId5"/>
    <p:sldId id="269" r:id="rId6"/>
    <p:sldId id="273" r:id="rId7"/>
    <p:sldId id="270" r:id="rId8"/>
    <p:sldId id="272" r:id="rId9"/>
    <p:sldId id="274" r:id="rId10"/>
    <p:sldId id="275" r:id="rId11"/>
    <p:sldId id="276" r:id="rId12"/>
    <p:sldId id="277" r:id="rId13"/>
    <p:sldId id="278" r:id="rId14"/>
    <p:sldId id="271" r:id="rId15"/>
    <p:sldId id="27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funmi Abegunrin" initials="TA" lastIdx="1" clrIdx="0">
    <p:extLst>
      <p:ext uri="{19B8F6BF-5375-455C-9EA6-DF929625EA0E}">
        <p15:presenceInfo xmlns:p15="http://schemas.microsoft.com/office/powerpoint/2012/main" userId="4a58618b0299136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commentAuthors" Target="commentAuthor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25T07:42:05.333" idx="1">
    <p:pos x="10" y="10"/>
    <p:text>CLEAR - UNAMBIGUOUS
DEFINITE
LOOK AT THE SIDES
REBUILD 
INTEGRITY - ADHERE TO STANDARDS
INCORRUPTIBLE
UPRIGHT
RIGHTEOUSNESS
</p:text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443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256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717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6794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95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07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206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9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853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66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305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585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4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4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791A3-FF48-C04D-B60B-9B516A450A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THE REPOSITIONED SCHOOL LEADER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2A0F1-1B30-F441-9EA1-6385EF4675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MRS JULIET EHIWARIOR OLADITI </a:t>
            </a:r>
          </a:p>
        </p:txBody>
      </p:sp>
    </p:spTree>
    <p:extLst>
      <p:ext uri="{BB962C8B-B14F-4D97-AF65-F5344CB8AC3E}">
        <p14:creationId xmlns:p14="http://schemas.microsoft.com/office/powerpoint/2010/main" val="2562820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5DCB3-2AC1-7016-EC3C-C5C897A8C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OBJECTIVES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5DE66-54F9-2543-A8C7-D8222D12D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800" b="1" dirty="0"/>
              <a:t>MINDSET</a:t>
            </a:r>
            <a:r>
              <a:rPr lang="en-US" sz="3600" b="1" dirty="0"/>
              <a:t> </a:t>
            </a:r>
          </a:p>
          <a:p>
            <a:pPr marL="0" indent="0">
              <a:buNone/>
            </a:pPr>
            <a:r>
              <a:rPr lang="en-US" sz="3600" b="1" dirty="0"/>
              <a:t> </a:t>
            </a:r>
            <a:r>
              <a:rPr lang="en-US" sz="4000" b="1" dirty="0"/>
              <a:t>Change What No Longer Serves the School having seen </a:t>
            </a:r>
          </a:p>
          <a:p>
            <a:pPr marL="0" indent="0">
              <a:buNone/>
            </a:pPr>
            <a:r>
              <a:rPr lang="en-US" sz="4000" b="1" dirty="0"/>
              <a:t>Hidden cost of poor leadership practices.</a:t>
            </a:r>
          </a:p>
          <a:p>
            <a:pPr marL="0" indent="0">
              <a:buNone/>
            </a:pPr>
            <a:endParaRPr lang="en-US" sz="3600" b="1" dirty="0"/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53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E44E5-71E6-E54C-B755-6A12F7970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YOUNGER SELF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C1E66F-1BFF-1930-7DFC-0A3263FF336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33" y="2011363"/>
            <a:ext cx="2740817" cy="344805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9DA54C6-CF23-B110-5A48-0685BD18EA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778" y="2017713"/>
            <a:ext cx="2740817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82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2FAFE-1BEE-2D44-BC7A-E2EA394B0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/>
              <a:t>MASTERY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3CD7B-9AC1-664D-88DB-1EF670529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386208"/>
            <a:ext cx="9603275" cy="3450613"/>
          </a:xfrm>
        </p:spPr>
        <p:txBody>
          <a:bodyPr>
            <a:normAutofit lnSpcReduction="10000"/>
          </a:bodyPr>
          <a:lstStyle/>
          <a:p>
            <a:r>
              <a:rPr lang="en-US" sz="4800" b="1" dirty="0"/>
              <a:t>Know What You Lead . </a:t>
            </a:r>
          </a:p>
          <a:p>
            <a:r>
              <a:rPr lang="en-US" sz="4800" b="1" dirty="0"/>
              <a:t>Develop  practical mastery of 2 key areas school leaders are responsible for.</a:t>
            </a:r>
          </a:p>
        </p:txBody>
      </p:sp>
    </p:spTree>
    <p:extLst>
      <p:ext uri="{BB962C8B-B14F-4D97-AF65-F5344CB8AC3E}">
        <p14:creationId xmlns:p14="http://schemas.microsoft.com/office/powerpoint/2010/main" val="2005257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EB052-150B-53AD-E072-5BDD204DA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REPRESENTATIVE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8A82C-2504-8826-0546-3FB877D2F3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That one staff that you can ask to represent you anywhere</a:t>
            </a:r>
          </a:p>
          <a:p>
            <a:endParaRPr lang="en-US" sz="3200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B2BAA50-3C13-7802-0837-0A7F8650AE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102" y="2017713"/>
            <a:ext cx="2396042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885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1DA83-36AE-6F2B-FE24-4214D6003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Your vision is only as good as YOUR  drivers (Staff)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D2B3F-7507-0546-A353-6F8978703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THEY DON’T NEED YOUR PERMISSION TO REPRESENT YOU. </a:t>
            </a:r>
          </a:p>
          <a:p>
            <a:pPr marL="0" indent="0">
              <a:buNone/>
            </a:pPr>
            <a:r>
              <a:rPr lang="en-US" dirty="0"/>
              <a:t>
</a:t>
            </a:r>
            <a:r>
              <a:rPr lang="en-US" sz="2400" b="1" dirty="0"/>
              <a:t>ANYWHERE AN Y TIME, THEY CARRY YOUR AUTHORI TY VALUES  BRAND AND YOUR REPUTATION. 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1F144-F69A-4AD0-3654-0EBCE84BF2B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86474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C26D6-268E-70B2-F0D6-18766D32D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MINDSET SHIFT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948F6-5D1F-9596-9BB1-CD2ABB8A0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/>
              <a:t>TRAIN YOUR STAFF TO REPRESENT YOUR ORGANIZATION NOT PROTECT YOUR ORGANIZATION FROM UNTRAINED STAFF</a:t>
            </a:r>
          </a:p>
        </p:txBody>
      </p:sp>
    </p:spTree>
    <p:extLst>
      <p:ext uri="{BB962C8B-B14F-4D97-AF65-F5344CB8AC3E}">
        <p14:creationId xmlns:p14="http://schemas.microsoft.com/office/powerpoint/2010/main" val="335764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8279-78A5-B678-62EF-274368610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IF THEY LEAVE AFTER TRAINING THEM?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457F4-4108-8D0A-4999-FAC21F9F8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 a culture of knowledge transfer( make the trained person responsible for transferring what they have learnt to others)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Put the knowledge into a school system ( personal to institutional)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753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D6B4A-8019-FDD2-A391-A771DABB4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MY SCHOOL IS YOUNG AND NO MONEY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DFD54-42B6-362C-80A8-341091A0E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b="1" dirty="0"/>
              <a:t>Train in little doses. </a:t>
            </a:r>
          </a:p>
          <a:p>
            <a:pPr marL="0" indent="0">
              <a:buNone/>
            </a:pPr>
            <a:r>
              <a:rPr lang="en-US" sz="2400" b="1" dirty="0"/>
              <a:t> ✓Staff briefing eg  How To Correct a Child without Humiliation,  How To Respond to an Angry Parent </a:t>
            </a:r>
          </a:p>
          <a:p>
            <a:pPr marL="0" indent="0">
              <a:buNone/>
            </a:pPr>
            <a:r>
              <a:rPr lang="en-US" sz="2400" b="1" dirty="0"/>
              <a:t> </a:t>
            </a:r>
          </a:p>
          <a:p>
            <a:pPr marL="0" indent="0">
              <a:buNone/>
            </a:pPr>
            <a:r>
              <a:rPr lang="en-US" sz="2400" b="1" dirty="0"/>
              <a:t> ✓WhatsApp group ( Short valuable article/ video/ resources </a:t>
            </a:r>
          </a:p>
          <a:p>
            <a:pPr marL="0" indent="0">
              <a:buNone/>
            </a:pPr>
            <a:r>
              <a:rPr lang="en-US" sz="2400" b="1" dirty="0"/>
              <a:t>NB; Don’t share randomly. Make learning problem based.  </a:t>
            </a:r>
          </a:p>
          <a:p>
            <a:pPr marL="0" indent="0">
              <a:buNone/>
            </a:pPr>
            <a:r>
              <a:rPr lang="en-US" sz="2400" b="1" dirty="0"/>
              <a:t>✓ Make Continuous Professional Development s culture ( C PD hours, Allison)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038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ADD06-549D-986E-62C4-40678AFEC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MINDSET SHIFT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C02AA-6501-CE31-5EEA-D317998C3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200" b="1" dirty="0"/>
              <a:t>NORMALIZE RECEIVING FEEDBACK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✓WHISTLE BLOWING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✓HONEST FEEDBACK </a:t>
            </a:r>
          </a:p>
        </p:txBody>
      </p:sp>
    </p:spTree>
    <p:extLst>
      <p:ext uri="{BB962C8B-B14F-4D97-AF65-F5344CB8AC3E}">
        <p14:creationId xmlns:p14="http://schemas.microsoft.com/office/powerpoint/2010/main" val="1313761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603D8-5A8A-0A35-BCC6-521545E5A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WHAT IS WHISTLE BLOWING?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6B649-85E9-163D-3A5B-DABBDAB9C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This when someone raises a concern about wrongdoing, misconduct, danger or unethical behavior that could harm people or the organization </a:t>
            </a:r>
          </a:p>
          <a:p>
            <a:endParaRPr lang="en-US" sz="2800" b="1" dirty="0"/>
          </a:p>
          <a:p>
            <a:r>
              <a:rPr lang="en-US" sz="2800" b="1" dirty="0"/>
              <a:t>CASE STUDY: Esther 2:22-23</a:t>
            </a:r>
          </a:p>
        </p:txBody>
      </p:sp>
    </p:spTree>
    <p:extLst>
      <p:ext uri="{BB962C8B-B14F-4D97-AF65-F5344CB8AC3E}">
        <p14:creationId xmlns:p14="http://schemas.microsoft.com/office/powerpoint/2010/main" val="3592583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8672D-0852-D97D-E1C5-CC4B98ACB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HANDLING WHISTLE BLOWING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44E18-F7A3-33AF-F369-30B49211C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/>
              <a:t>Investigate</a:t>
            </a:r>
            <a:r>
              <a:rPr lang="en-US" dirty="0"/>
              <a:t> </a:t>
            </a:r>
          </a:p>
          <a:p>
            <a:r>
              <a:rPr lang="en-US" sz="3200" b="1" dirty="0"/>
              <a:t>Protect</a:t>
            </a:r>
            <a:r>
              <a:rPr lang="en-US" sz="3200" dirty="0"/>
              <a:t> </a:t>
            </a:r>
            <a:r>
              <a:rPr lang="en-US" sz="3200" b="1" dirty="0"/>
              <a:t>Confidentiality</a:t>
            </a:r>
            <a:r>
              <a:rPr lang="en-US" sz="3200" dirty="0"/>
              <a:t> ( </a:t>
            </a:r>
            <a:r>
              <a:rPr lang="en-US" sz="3200" b="1" dirty="0"/>
              <a:t>Don’t</a:t>
            </a:r>
            <a:r>
              <a:rPr lang="en-US" sz="3200" dirty="0"/>
              <a:t> </a:t>
            </a:r>
            <a:r>
              <a:rPr lang="en-US" sz="3200" b="1" dirty="0"/>
              <a:t>make the</a:t>
            </a:r>
            <a:r>
              <a:rPr lang="en-US" b="1" dirty="0"/>
              <a:t> </a:t>
            </a:r>
            <a:r>
              <a:rPr lang="en-US" sz="3200" b="1" dirty="0"/>
              <a:t>person a target of victimization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54575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5CB0A-6A2E-85CA-82F0-F84AD7EDA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HONEST FEEDBACK ( unflattering)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F1788-93CC-10BC-CCF3-6046598E6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Feedback is not insubordination. </a:t>
            </a:r>
          </a:p>
          <a:p>
            <a:r>
              <a:rPr lang="en-US" b="1" dirty="0"/>
              <a:t>Any organization that can’t hear hard truth will hear expensive consequences </a:t>
            </a:r>
          </a:p>
          <a:p>
            <a:r>
              <a:rPr lang="en-US" b="1" dirty="0"/>
              <a:t>Leadership usually sees consequences. Staff often see causes. </a:t>
            </a:r>
          </a:p>
          <a:p>
            <a:r>
              <a:rPr lang="en-US" b="1" dirty="0"/>
              <a:t>They see the small cracks (the parents complaint, short cuts being taken… )</a:t>
            </a:r>
          </a:p>
          <a:p>
            <a:r>
              <a:rPr lang="en-US" b="1" dirty="0"/>
              <a:t>Consequence: pry 4 teacher resigned, Mrs Eze withdrew her children… </a:t>
            </a:r>
          </a:p>
          <a:p>
            <a:r>
              <a:rPr lang="en-US" b="1" dirty="0"/>
              <a:t>Staff often know why </a:t>
            </a:r>
          </a:p>
          <a:p>
            <a:r>
              <a:rPr lang="en-US" b="1" dirty="0"/>
              <a:t>Let them speak honestly and politely. ( The danger of not letting them is enormous)</a:t>
            </a:r>
          </a:p>
        </p:txBody>
      </p:sp>
    </p:spTree>
    <p:extLst>
      <p:ext uri="{BB962C8B-B14F-4D97-AF65-F5344CB8AC3E}">
        <p14:creationId xmlns:p14="http://schemas.microsoft.com/office/powerpoint/2010/main" val="2348766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93728-2124-A999-4C5A-6D504D81B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MINDSET SHIFT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FBBF7-7780-23E4-9F50-411C297F66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Don’t Waste Problem. Learn from 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C1355-4FE0-F6D6-0A7B-9930ABD621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Deal with the problem. Stop the damage. Met out penalties as per policy. </a:t>
            </a:r>
          </a:p>
          <a:p>
            <a:endParaRPr lang="en-US" dirty="0"/>
          </a:p>
          <a:p>
            <a:r>
              <a:rPr lang="en-US" dirty="0"/>
              <a:t>Then sit and reflect. </a:t>
            </a:r>
          </a:p>
          <a:p>
            <a:r>
              <a:rPr lang="en-US" dirty="0"/>
              <a:t>What leak or slip in our operations made this happen? </a:t>
            </a:r>
          </a:p>
          <a:p>
            <a:r>
              <a:rPr lang="en-US" dirty="0"/>
              <a:t>My Week 4 ( no teaching lesson)</a:t>
            </a:r>
          </a:p>
        </p:txBody>
      </p:sp>
    </p:spTree>
    <p:extLst>
      <p:ext uri="{BB962C8B-B14F-4D97-AF65-F5344CB8AC3E}">
        <p14:creationId xmlns:p14="http://schemas.microsoft.com/office/powerpoint/2010/main" val="2666556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787F7-53AC-6D2C-AEC7-02A20BBDA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SOLUTION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46B38-2F55-8365-87F8-3EACA664B6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/>
              <a:t>What in our system needs to change </a:t>
            </a:r>
          </a:p>
          <a:p>
            <a:pPr marL="0" indent="0">
              <a:buNone/>
            </a:pPr>
            <a:r>
              <a:rPr lang="en-US" sz="3600" b="1" dirty="0"/>
              <a:t>How do we make sure this never happens again.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AC1C3F-BAFA-5D82-8EA5-7474C0688A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/>
              <a:t>MASTERY 👉🏾</a:t>
            </a:r>
          </a:p>
        </p:txBody>
      </p:sp>
    </p:spTree>
    <p:extLst>
      <p:ext uri="{BB962C8B-B14F-4D97-AF65-F5344CB8AC3E}">
        <p14:creationId xmlns:p14="http://schemas.microsoft.com/office/powerpoint/2010/main" val="288863835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Gallery</vt:lpstr>
      <vt:lpstr>THE REPOSITIONED SCHOOL LEADER</vt:lpstr>
      <vt:lpstr>OBJECTIVES </vt:lpstr>
      <vt:lpstr>MY YOUNGER SELF </vt:lpstr>
      <vt:lpstr>MASTERY </vt:lpstr>
      <vt:lpstr>REPRESENTATIVE </vt:lpstr>
      <vt:lpstr>Your vision is only as good as YOUR  drivers (Staff)</vt:lpstr>
      <vt:lpstr>MINDSET SHIFT 1</vt:lpstr>
      <vt:lpstr>WHAT IF THEY LEAVE AFTER TRAINING THEM? </vt:lpstr>
      <vt:lpstr>MY SCHOOL IS YOUNG AND NO MONEY </vt:lpstr>
      <vt:lpstr>MINDSET SHIFT 2</vt:lpstr>
      <vt:lpstr>WHAT IS WHISTLE BLOWING? </vt:lpstr>
      <vt:lpstr>HANDLING WHISTLE BLOWING </vt:lpstr>
      <vt:lpstr>HONEST FEEDBACK ( unflattering)</vt:lpstr>
      <vt:lpstr>MINDSET SHIFT 3</vt:lpstr>
      <vt:lpstr>SOLUTION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ZION HEIGHTS SCHOOLS VISION, MISSION AND ORGANOGRAM. </dc:title>
  <dc:creator>Tofunmi Abegunrin</dc:creator>
  <cp:lastModifiedBy>Juliet Ehiwarior</cp:lastModifiedBy>
  <cp:revision>10</cp:revision>
  <dcterms:created xsi:type="dcterms:W3CDTF">2022-04-20T10:08:45Z</dcterms:created>
  <dcterms:modified xsi:type="dcterms:W3CDTF">2026-08-26T04:28:29Z</dcterms:modified>
</cp:coreProperties>
</file>